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B55E-A61C-4A59-A4E7-8D453955DE5E}" type="datetimeFigureOut">
              <a:rPr lang="nb-NO" smtClean="0"/>
              <a:pPr/>
              <a:t>30.01.2016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9E6F-69AF-4E30-AB4A-10A7666D3FA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Det moralske argumentet for Guds eksistens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premiss1: Hvis det er ikke finnes noen Gud, kan det heller ikke finnes objektive, moralske verdier</a:t>
            </a:r>
          </a:p>
          <a:p>
            <a:r>
              <a:rPr lang="nb-NO" dirty="0" smtClean="0"/>
              <a:t>Premiss 2: Men både virkelig gode og onde verdier finnes</a:t>
            </a:r>
          </a:p>
          <a:p>
            <a:r>
              <a:rPr lang="nb-NO" dirty="0" smtClean="0"/>
              <a:t>Det eksisterer altså objektive, moralske verdier</a:t>
            </a:r>
          </a:p>
          <a:p>
            <a:r>
              <a:rPr lang="nb-NO" dirty="0" smtClean="0"/>
              <a:t>Altså eksisterer Gud.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Det kosmologiske argumentet for Guds eksistens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Premiss 1: alt som eksisterer, eksisterer i kraft av sin egen nødvendighet eller i kraft av en bakenforliggende årsak</a:t>
            </a:r>
          </a:p>
          <a:p>
            <a:r>
              <a:rPr lang="nb-NO" dirty="0" smtClean="0"/>
              <a:t>Premiss 2: Hvis universet har en forklaring på sin eksistens, er forklaringen Gud</a:t>
            </a:r>
          </a:p>
          <a:p>
            <a:r>
              <a:rPr lang="nb-NO" dirty="0" smtClean="0"/>
              <a:t>Premiss 3: Universet </a:t>
            </a:r>
            <a:r>
              <a:rPr lang="nb-NO" dirty="0" smtClean="0"/>
              <a:t>eksisterer</a:t>
            </a:r>
          </a:p>
          <a:p>
            <a:r>
              <a:rPr lang="nb-NO" dirty="0" smtClean="0"/>
              <a:t>Derfor har universet er forklaring på sin eksistens</a:t>
            </a:r>
            <a:endParaRPr lang="nb-NO" dirty="0" smtClean="0"/>
          </a:p>
          <a:p>
            <a:r>
              <a:rPr lang="nb-NO" dirty="0" smtClean="0"/>
              <a:t>Derfor er forklaringen på universets eksistens, Gud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110</Words>
  <Application>Microsoft Office PowerPoint</Application>
  <PresentationFormat>Skjermfremvisning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Det moralske argumentet for Guds eksistens</vt:lpstr>
      <vt:lpstr>Det kosmologiske argumentet for Guds eksistens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moralske argumentet for Guds eksistens</dc:title>
  <dc:creator>Dag Martin</dc:creator>
  <cp:lastModifiedBy>Dag Martin</cp:lastModifiedBy>
  <cp:revision>3</cp:revision>
  <dcterms:created xsi:type="dcterms:W3CDTF">2016-01-30T10:20:05Z</dcterms:created>
  <dcterms:modified xsi:type="dcterms:W3CDTF">2016-01-30T10:35:26Z</dcterms:modified>
</cp:coreProperties>
</file>